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7"/>
    <p:restoredTop sz="94661"/>
  </p:normalViewPr>
  <p:slideViewPr>
    <p:cSldViewPr snapToGrid="0" snapToObjects="1">
      <p:cViewPr varScale="1">
        <p:scale>
          <a:sx n="88" d="100"/>
          <a:sy n="88" d="100"/>
        </p:scale>
        <p:origin x="184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24E09-E2CB-0345-8779-D7429432C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C67DE-495C-2543-AFE6-39295D9D0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08603-663B-C04F-AE80-B5C9B3D56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A67EF-7686-A445-B07B-6EAF31F6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AC50C-DB27-D543-80B5-28B7ED36B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7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7A84-DDAF-E545-A360-3E10834B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517F78-D70C-4D41-9C68-12063FCAD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4749D-AB69-F64B-AB96-4538781E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BB960-7519-9644-A2E8-BB8E3195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2A471-7095-CE44-A724-69C58251B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3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1A2444-2628-B640-9542-5A49601A1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49969-B4C7-CC44-996C-D177885C8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52597-4CA0-FB4E-8A08-1B32230E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6723D-5DFF-CA46-8F62-8E9BBAB62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D3DE4-75CE-4441-9B6A-D2EFC9A5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8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ECE6-4555-3941-B366-A471D4EFD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C8344-7E60-9745-80B3-85668CC8B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3B3F1-C0F3-F74A-9613-B240E006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490AA-E795-CC44-935A-7FD9B0B8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65607-2497-9A4B-AA73-038ABE3D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1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8AC4-C637-2547-BAD5-BFA07E65D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3C14C-4EC2-2448-9513-DA216337D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F8B8B-8A05-2C4C-AB00-E40C1A71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74F86-419B-784C-95D1-2B453816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4206F-62B8-CB48-A6AD-A318A2A08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3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33AF-9D2B-6843-AC61-300040BD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DB9F7-40DA-9845-A7AF-C61F622E9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8AAD0-3CBE-B94E-96AF-548F77D9B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CC93F-1F5F-8A45-8CF4-EBEF9815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DF8CB-6F54-034C-886B-F22B8E9A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72E4C-E977-0B44-833C-BB85ACC5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6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77A43-6ACF-AA40-8149-2866DC418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0ACE8-D044-694B-B95E-2D42727D4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A41BF-FD88-F54D-B0CA-E611851F1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AE595-C74B-0F48-9220-E1BCAEC94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C9130-8B47-B145-995D-3B0829B6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90ADAF-7E1C-5741-8DEB-990F6521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4DC8ED-3ED9-F44A-9184-66A322C90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94AC29-DFF2-E349-955A-E7AA494E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6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598A-9B9F-C04A-AC44-784D60E9A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B45B2B-5DF9-024D-B2C6-F980CC09D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63A47D-A517-9845-A7D5-A6C96867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A0CDF-D247-094B-A91B-51EC2F9A6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6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924E71-59C1-6D48-8C62-00E37A09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9F52EB-B56B-5544-BF75-D102ADB9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7F683-843D-5747-8DC0-2DF01B29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7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022D8-71A1-1F48-94E4-D5D165272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F8F24-E68F-C34B-8FB9-AB1D2AFBB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44E06-4509-6E45-AB78-2C031A4A1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FCC62-589C-3646-AD00-53E84185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C4071-AEB8-8840-8BB5-D914D134A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51314-136C-364F-95F3-F85A674F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ECC57-45D2-3240-B39C-ABC49D75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BBE03B-BE82-EC48-82EE-6821A7FB7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8EC75-F4F5-5D4E-A11C-061D68227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08ED2-5EEB-1A4F-B4B2-308C191F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9081C-3904-4A46-AE1D-A649FA6E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A3D80-692F-AC47-9F97-4A39214D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8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70C95A-D954-FB44-ACF3-6ABE0A02A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7C3D9-AD12-A542-8DCE-9BAA3578E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35531-9E13-2044-982D-753093DC10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94CF6-D4D1-A244-B421-71284BE9FC8B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0B61D-6FB1-464E-B07A-62D5299A3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4FAF3-FF8F-684C-AD02-F9F449F57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84CC9-6D11-F84E-9D21-A14928ABB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6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21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A7A36-57BE-8345-8DB4-9DC481316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09C8A-4119-284A-9AD0-18D59D7E0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67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2020-04-17T16:55:29Z</dcterms:created>
  <dcterms:modified xsi:type="dcterms:W3CDTF">2020-04-17T17:00:41Z</dcterms:modified>
</cp:coreProperties>
</file>