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7"/>
    <p:restoredTop sz="94661"/>
  </p:normalViewPr>
  <p:slideViewPr>
    <p:cSldViewPr snapToGrid="0" snapToObjects="1">
      <p:cViewPr varScale="1">
        <p:scale>
          <a:sx n="88" d="100"/>
          <a:sy n="88" d="100"/>
        </p:scale>
        <p:origin x="184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24E09-E2CB-0345-8779-D7429432C2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5C67DE-495C-2543-AFE6-39295D9D0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108603-663B-C04F-AE80-B5C9B3D56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4CF6-D4D1-A244-B421-71284BE9FC8B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A67EF-7686-A445-B07B-6EAF31F66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AC50C-DB27-D543-80B5-28B7ED36B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84CC9-6D11-F84E-9D21-A14928ABB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073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7A84-DDAF-E545-A360-3E10834BC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517F78-D70C-4D41-9C68-12063FCAD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4749D-AB69-F64B-AB96-4538781EA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4CF6-D4D1-A244-B421-71284BE9FC8B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BB960-7519-9644-A2E8-BB8E3195B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2A471-7095-CE44-A724-69C58251B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84CC9-6D11-F84E-9D21-A14928ABB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3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1A2444-2628-B640-9542-5A49601A17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249969-B4C7-CC44-996C-D177885C8F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52597-4CA0-FB4E-8A08-1B32230E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4CF6-D4D1-A244-B421-71284BE9FC8B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6723D-5DFF-CA46-8F62-8E9BBAB62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D3DE4-75CE-4441-9B6A-D2EFC9A5A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84CC9-6D11-F84E-9D21-A14928ABB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489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8ECE6-4555-3941-B366-A471D4EFD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C8344-7E60-9745-80B3-85668CC8B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3B3F1-C0F3-F74A-9613-B240E006F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4CF6-D4D1-A244-B421-71284BE9FC8B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490AA-E795-CC44-935A-7FD9B0B88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65607-2497-9A4B-AA73-038ABE3D9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84CC9-6D11-F84E-9D21-A14928ABB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513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F8AC4-C637-2547-BAD5-BFA07E65D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3C14C-4EC2-2448-9513-DA216337D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F8B8B-8A05-2C4C-AB00-E40C1A711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4CF6-D4D1-A244-B421-71284BE9FC8B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74F86-419B-784C-95D1-2B453816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4206F-62B8-CB48-A6AD-A318A2A08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84CC9-6D11-F84E-9D21-A14928ABB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837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833AF-9D2B-6843-AC61-300040BD5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DB9F7-40DA-9845-A7AF-C61F622E97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78AAD0-3CBE-B94E-96AF-548F77D9B3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4CC93F-1F5F-8A45-8CF4-EBEF98158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4CF6-D4D1-A244-B421-71284BE9FC8B}" type="datetimeFigureOut">
              <a:rPr lang="en-US" smtClean="0"/>
              <a:t>4/17/20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7DF8CB-6F54-034C-886B-F22B8E9AB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F72E4C-E977-0B44-833C-BB85ACC52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84CC9-6D11-F84E-9D21-A14928ABB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66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77A43-6ACF-AA40-8149-2866DC418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0ACE8-D044-694B-B95E-2D42727D4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A41BF-FD88-F54D-B0CA-E611851F1A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9AE595-C74B-0F48-9220-E1BCAEC946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7C9130-8B47-B145-995D-3B0829B64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90ADAF-7E1C-5741-8DEB-990F65210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4CF6-D4D1-A244-B421-71284BE9FC8B}" type="datetimeFigureOut">
              <a:rPr lang="en-US" smtClean="0"/>
              <a:t>4/17/20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4DC8ED-3ED9-F44A-9184-66A322C90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94AC29-DFF2-E349-955A-E7AA494EC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84CC9-6D11-F84E-9D21-A14928ABB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06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B598A-9B9F-C04A-AC44-784D60E9A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B45B2B-5DF9-024D-B2C6-F980CC09D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4CF6-D4D1-A244-B421-71284BE9FC8B}" type="datetimeFigureOut">
              <a:rPr lang="en-US" smtClean="0"/>
              <a:t>4/17/20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63A47D-A517-9845-A7D5-A6C968673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CA0CDF-D247-094B-A91B-51EC2F9A6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84CC9-6D11-F84E-9D21-A14928ABB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160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924E71-59C1-6D48-8C62-00E37A092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4CF6-D4D1-A244-B421-71284BE9FC8B}" type="datetimeFigureOut">
              <a:rPr lang="en-US" smtClean="0"/>
              <a:t>4/17/20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9F52EB-B56B-5544-BF75-D102ADB96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57F683-843D-5747-8DC0-2DF01B29E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84CC9-6D11-F84E-9D21-A14928ABB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77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022D8-71A1-1F48-94E4-D5D165272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F8F24-E68F-C34B-8FB9-AB1D2AFBB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544E06-4509-6E45-AB78-2C031A4A19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EFCC62-589C-3646-AD00-53E841853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4CF6-D4D1-A244-B421-71284BE9FC8B}" type="datetimeFigureOut">
              <a:rPr lang="en-US" smtClean="0"/>
              <a:t>4/17/20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C4071-AEB8-8840-8BB5-D914D134A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951314-136C-364F-95F3-F85A674FA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84CC9-6D11-F84E-9D21-A14928ABB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394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ECC57-45D2-3240-B39C-ABC49D75D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BBE03B-BE82-EC48-82EE-6821A7FB78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38EC75-F4F5-5D4E-A11C-061D682270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808ED2-5EEB-1A4F-B4B2-308C191F2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4CF6-D4D1-A244-B421-71284BE9FC8B}" type="datetimeFigureOut">
              <a:rPr lang="en-US" smtClean="0"/>
              <a:t>4/17/20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B9081C-3904-4A46-AE1D-A649FA6E9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9A3D80-692F-AC47-9F97-4A39214DE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84CC9-6D11-F84E-9D21-A14928ABB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984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70C95A-D954-FB44-ACF3-6ABE0A02A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B7C3D9-AD12-A542-8DCE-9BAA3578E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35531-9E13-2044-982D-753093DC10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94CF6-D4D1-A244-B421-71284BE9FC8B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30B61D-6FB1-464E-B07A-62D5299A3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4FAF3-FF8F-684C-AD02-F9F449F579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84CC9-6D11-F84E-9D21-A14928ABB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63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9213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A7A36-57BE-8345-8DB4-9DC481316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09C8A-4119-284A-9AD0-18D59D7E0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67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2020-04-17T16:55:29Z</dcterms:created>
  <dcterms:modified xsi:type="dcterms:W3CDTF">2020-04-17T17:00:41Z</dcterms:modified>
</cp:coreProperties>
</file>