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8"/>
    <p:restoredTop sz="94661"/>
  </p:normalViewPr>
  <p:slideViewPr>
    <p:cSldViewPr snapToGrid="0" snapToObjects="1">
      <p:cViewPr varScale="1">
        <p:scale>
          <a:sx n="117" d="100"/>
          <a:sy n="117" d="100"/>
        </p:scale>
        <p:origin x="176" y="2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1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681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6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0606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2713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256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676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4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388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6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698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6FB427-4198-024D-935C-E1F915740086}" type="datetimeFigureOut">
              <a:rPr lang="en-US" smtClean="0"/>
              <a:t>4/17/20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0A3C50-7B90-5443-8E26-90AAAA3D2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45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32406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79BBA9-3035-AE40-BCBB-80B81F5591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93ED1E-9EDA-C14C-9A15-3E56D19C0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65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1</cp:revision>
  <dcterms:created xsi:type="dcterms:W3CDTF">2020-04-17T17:00:47Z</dcterms:created>
  <dcterms:modified xsi:type="dcterms:W3CDTF">2020-04-17T17:02:47Z</dcterms:modified>
</cp:coreProperties>
</file>