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/>
    <p:restoredTop sz="94661"/>
  </p:normalViewPr>
  <p:slideViewPr>
    <p:cSldViewPr snapToGrid="0" snapToObjects="1">
      <p:cViewPr varScale="1">
        <p:scale>
          <a:sx n="117" d="100"/>
          <a:sy n="117" d="100"/>
        </p:scale>
        <p:origin x="17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7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B427-4198-024D-935C-E1F9157400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3C50-7B90-5443-8E26-90AAAA3D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24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BBA9-3035-AE40-BCBB-80B81F55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ED1E-9EDA-C14C-9A15-3E56D19C0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2020-04-17T17:00:47Z</dcterms:created>
  <dcterms:modified xsi:type="dcterms:W3CDTF">2020-04-17T17:02:47Z</dcterms:modified>
</cp:coreProperties>
</file>